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095" y="158115"/>
            <a:ext cx="5348605" cy="749300"/>
          </a:xfrm>
        </p:spPr>
        <p:txBody>
          <a:bodyPr>
            <a:normAutofit fontScale="90000"/>
          </a:bodyPr>
          <a:p>
            <a:r>
              <a:rPr lang="zh-CN" altLang="en-US" sz="2665"/>
              <a:t>Report on Type Test of </a:t>
            </a:r>
            <a:r>
              <a:rPr lang="en-US" altLang="zh-CN" sz="2665"/>
              <a:t>Open Rack </a:t>
            </a:r>
            <a:r>
              <a:rPr lang="zh-CN" altLang="en-US" sz="2665"/>
              <a:t>Type Capacitor</a:t>
            </a:r>
            <a:endParaRPr lang="zh-CN" altLang="en-US" sz="2665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050" y="1231000"/>
            <a:ext cx="4254500" cy="5334000"/>
          </a:xfrm>
          <a:prstGeom prst="rect">
            <a:avLst/>
          </a:prstGeom>
        </p:spPr>
      </p:pic>
      <p:pic>
        <p:nvPicPr>
          <p:cNvPr id="3" name="图片 2" descr="upload_post_object_v2_7984504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144" y="1040564"/>
            <a:ext cx="4311084" cy="5371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lang="zh-CN" altLang="en-US"/>
              <a:t>Seismic report certification</a:t>
            </a:r>
            <a:endParaRPr lang="zh-CN" altLang="en-US"/>
          </a:p>
        </p:txBody>
      </p:sp>
      <p:pic>
        <p:nvPicPr>
          <p:cNvPr id="3" name="图片 2" descr="upload_post_object_v2_987123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526" y="976502"/>
            <a:ext cx="3651367" cy="4904822"/>
          </a:xfrm>
          <a:prstGeom prst="rect">
            <a:avLst/>
          </a:prstGeom>
        </p:spPr>
      </p:pic>
      <p:pic>
        <p:nvPicPr>
          <p:cNvPr id="4" name="图片 3" descr="upload_post_object_v2_914939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05" y="867992"/>
            <a:ext cx="3683342" cy="5013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框架式电容器型式试验报告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Type Test of Open Rack Type Capacitor</dc:title>
  <dc:creator>luoqianwen215406</dc:creator>
  <cp:lastModifiedBy>luoqianwen215406</cp:lastModifiedBy>
  <cp:revision>1</cp:revision>
  <dcterms:created xsi:type="dcterms:W3CDTF">2025-02-19T08:20:44Z</dcterms:created>
  <dcterms:modified xsi:type="dcterms:W3CDTF">2025-02-19T08:20:44Z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  <property fmtid="{D5CDD505-2E9C-101B-9397-08002B2CF9AE}" pid="3" name="ICV">
    <vt:lpwstr/>
  </property>
</Properties>
</file>